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61" r:id="rId3"/>
    <p:sldId id="258" r:id="rId4"/>
    <p:sldId id="266" r:id="rId5"/>
    <p:sldId id="262" r:id="rId6"/>
    <p:sldId id="267" r:id="rId7"/>
    <p:sldId id="264" r:id="rId8"/>
    <p:sldId id="268" r:id="rId9"/>
    <p:sldId id="265" r:id="rId10"/>
    <p:sldId id="269" r:id="rId11"/>
    <p:sldId id="275" r:id="rId12"/>
    <p:sldId id="276" r:id="rId13"/>
    <p:sldId id="280" r:id="rId14"/>
    <p:sldId id="270" r:id="rId15"/>
    <p:sldId id="271" r:id="rId16"/>
    <p:sldId id="273" r:id="rId17"/>
    <p:sldId id="274" r:id="rId18"/>
    <p:sldId id="277" r:id="rId19"/>
    <p:sldId id="278" r:id="rId20"/>
    <p:sldId id="279" r:id="rId21"/>
    <p:sldId id="260" r:id="rId22"/>
    <p:sldId id="2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CC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6512D-CB63-48BF-BE2F-FC5F0CDA7E28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DD5FA-42D7-4B98-99EE-95D2696B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9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DD5FA-42D7-4B98-99EE-95D2696B633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5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DD5FA-42D7-4B98-99EE-95D2696B63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2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6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4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7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1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5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4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4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7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6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E7CA1-80B2-45EF-86FE-8257B98E550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CAEBE-8F34-4D25-973E-98F420077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848600" cy="3657600"/>
          </a:xfr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Los robots: </a:t>
            </a:r>
            <a:b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</a:br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¿</a:t>
            </a:r>
            <a:r>
              <a:rPr lang="en-US" sz="72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72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? </a:t>
            </a:r>
            <a:endParaRPr lang="en-US" sz="72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83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el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58000" y="2209800"/>
            <a:ext cx="1447799" cy="24384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54472" y="3429000"/>
            <a:ext cx="2666999" cy="1447509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14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camiseta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la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camiseta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58000" y="2209800"/>
            <a:ext cx="1163471" cy="2147807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54472" y="3429000"/>
            <a:ext cx="2085263" cy="10668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339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71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0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camiseta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la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camiseta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la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58000" y="2209800"/>
            <a:ext cx="1163471" cy="2147807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54472" y="3429000"/>
            <a:ext cx="2085263" cy="10668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339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71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2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1143000"/>
            <a:ext cx="7848600" cy="4800599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b="1" dirty="0" smtClean="0">
                <a:solidFill>
                  <a:srgbClr val="FF0000"/>
                </a:solidFill>
                <a:latin typeface="Berlin Sans FB Demi" pitchFamily="34" charset="0"/>
              </a:rPr>
              <a:t>¿Hay </a:t>
            </a:r>
            <a:r>
              <a:rPr lang="en-US" sz="11500" b="1" dirty="0" err="1" smtClean="0">
                <a:solidFill>
                  <a:srgbClr val="FF0000"/>
                </a:solidFill>
                <a:latin typeface="Berlin Sans FB Demi" pitchFamily="34" charset="0"/>
              </a:rPr>
              <a:t>preguntas</a:t>
            </a:r>
            <a:r>
              <a:rPr lang="en-US" sz="11500" b="1" dirty="0" smtClean="0">
                <a:solidFill>
                  <a:srgbClr val="FF0000"/>
                </a:solidFill>
                <a:latin typeface="Berlin Sans FB Demi" pitchFamily="34" charset="0"/>
              </a:rPr>
              <a:t>? </a:t>
            </a:r>
            <a:endParaRPr lang="en-US" sz="115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1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robots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los robots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-1583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46" y="5558053"/>
            <a:ext cx="1355311" cy="1274996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6576128" y="5571097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4555638" y="4296781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44971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257" y="5583004"/>
            <a:ext cx="1355311" cy="1274996"/>
          </a:xfrm>
          <a:prstGeom prst="rect">
            <a:avLst/>
          </a:prstGeom>
        </p:spPr>
      </p:pic>
      <p:pic>
        <p:nvPicPr>
          <p:cNvPr id="12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784910" y="5583004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972036" y="4287114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5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robots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los robots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los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-1583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46" y="5558053"/>
            <a:ext cx="1355311" cy="1274996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6576128" y="5596119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4555638" y="4296781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44971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27" y="5558053"/>
            <a:ext cx="1355311" cy="1274996"/>
          </a:xfrm>
          <a:prstGeom prst="rect">
            <a:avLst/>
          </a:prstGeom>
        </p:spPr>
      </p:pic>
      <p:pic>
        <p:nvPicPr>
          <p:cNvPr id="12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772400" y="5583004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972036" y="4296780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37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robots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los robots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azules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-1583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46" y="5558053"/>
            <a:ext cx="1355311" cy="1274996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6576128" y="5596119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4555638" y="4296781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44971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27" y="5558053"/>
            <a:ext cx="1355311" cy="1274996"/>
          </a:xfrm>
          <a:prstGeom prst="rect">
            <a:avLst/>
          </a:prstGeom>
        </p:spPr>
      </p:pic>
      <p:pic>
        <p:nvPicPr>
          <p:cNvPr id="12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772400" y="5583004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972036" y="4296780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5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robots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los robots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azules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los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azules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-1583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946" y="5558053"/>
            <a:ext cx="1355311" cy="1274996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6576128" y="5596119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4555638" y="4296781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449712" y="4266825"/>
            <a:ext cx="1479192" cy="12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327" y="5558053"/>
            <a:ext cx="1355311" cy="1274996"/>
          </a:xfrm>
          <a:prstGeom prst="rect">
            <a:avLst/>
          </a:prstGeom>
        </p:spPr>
      </p:pic>
      <p:pic>
        <p:nvPicPr>
          <p:cNvPr id="12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772400" y="5583004"/>
            <a:ext cx="1196272" cy="1298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972036" y="4296780"/>
            <a:ext cx="1416398" cy="125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11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camisetas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las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camisetas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409701" y="3822624"/>
            <a:ext cx="2895599" cy="547607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87CC48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374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52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71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 flipH="1">
            <a:off x="3886200" y="3822624"/>
            <a:ext cx="838200" cy="687383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53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camisetas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las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camisetas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verdes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las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verdes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409701" y="3822624"/>
            <a:ext cx="2895599" cy="547607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87CC48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374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752" y="438989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71" y="4370231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 flipH="1">
            <a:off x="3886200" y="3822624"/>
            <a:ext cx="838200" cy="687383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26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5" t="4179" r="59005" b="61990"/>
          <a:stretch/>
        </p:blipFill>
        <p:spPr bwMode="auto">
          <a:xfrm>
            <a:off x="-228600" y="-147519"/>
            <a:ext cx="3871415" cy="3636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066800" y="3463351"/>
            <a:ext cx="3886200" cy="3392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4419600" y="21441"/>
            <a:ext cx="3048000" cy="3309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3160184"/>
            <a:ext cx="4185313" cy="369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0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5800" y="1143000"/>
            <a:ext cx="7848600" cy="4800599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b="1" dirty="0" smtClean="0">
                <a:solidFill>
                  <a:srgbClr val="FF0000"/>
                </a:solidFill>
                <a:latin typeface="Berlin Sans FB Demi" pitchFamily="34" charset="0"/>
              </a:rPr>
              <a:t>¿Hay </a:t>
            </a:r>
            <a:r>
              <a:rPr lang="en-US" sz="11500" b="1" dirty="0" err="1" smtClean="0">
                <a:solidFill>
                  <a:srgbClr val="FF0000"/>
                </a:solidFill>
                <a:latin typeface="Berlin Sans FB Demi" pitchFamily="34" charset="0"/>
              </a:rPr>
              <a:t>preguntas</a:t>
            </a:r>
            <a:r>
              <a:rPr lang="en-US" sz="11500" b="1" dirty="0" smtClean="0">
                <a:solidFill>
                  <a:srgbClr val="FF0000"/>
                </a:solidFill>
                <a:latin typeface="Berlin Sans FB Demi" pitchFamily="34" charset="0"/>
              </a:rPr>
              <a:t>? </a:t>
            </a:r>
            <a:endParaRPr lang="en-US" sz="11500" b="1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1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545" b="95455" l="59455" r="95455">
                        <a14:backgroundMark x1="65818" y1="71818" x2="65818" y2="71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3124200" y="1905000"/>
            <a:ext cx="3229121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butlerr\Local Settings\Temp\Temporary Internet Files\Content.IE5\OL23EUN3\MC900441802[1].png"/>
          <p:cNvPicPr>
            <a:picLocks noChangeAspect="1" noChangeArrowheads="1"/>
          </p:cNvPicPr>
          <p:nvPr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69" b="38513"/>
          <a:stretch/>
        </p:blipFill>
        <p:spPr bwMode="auto">
          <a:xfrm>
            <a:off x="2590800" y="3505199"/>
            <a:ext cx="3962399" cy="123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0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260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524000" y="3733800"/>
            <a:ext cx="2590800" cy="11430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715000" y="2209800"/>
            <a:ext cx="1375273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0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el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amarillo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524000" y="3733800"/>
            <a:ext cx="2590800" cy="11430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715000" y="2209800"/>
            <a:ext cx="1375273" cy="6858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7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rosado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886200" y="3733800"/>
            <a:ext cx="1219200" cy="130411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715000" y="2286000"/>
            <a:ext cx="762000" cy="8382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7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rosado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el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rosado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886200" y="3733800"/>
            <a:ext cx="1219200" cy="130411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715000" y="2286000"/>
            <a:ext cx="762000" cy="838200"/>
          </a:xfrm>
          <a:prstGeom prst="line">
            <a:avLst/>
          </a:prstGeom>
          <a:ln w="920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13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00800" y="2362200"/>
            <a:ext cx="228600" cy="25908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3733800"/>
            <a:ext cx="1373436" cy="12192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7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el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verde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400800" y="2362200"/>
            <a:ext cx="228600" cy="25908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724400" y="3733800"/>
            <a:ext cx="1373436" cy="12192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09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02" t="6965" r="4278" b="61592"/>
          <a:stretch/>
        </p:blipFill>
        <p:spPr bwMode="auto">
          <a:xfrm>
            <a:off x="15923" y="5048534"/>
            <a:ext cx="2072869" cy="18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048534"/>
            <a:ext cx="1899268" cy="1786719"/>
          </a:xfrm>
          <a:prstGeom prst="rect">
            <a:avLst/>
          </a:prstGeom>
        </p:spPr>
      </p:pic>
      <p:pic>
        <p:nvPicPr>
          <p:cNvPr id="4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8" t="59106" r="56816" b="3084"/>
          <a:stretch/>
        </p:blipFill>
        <p:spPr bwMode="auto">
          <a:xfrm>
            <a:off x="7467600" y="5037910"/>
            <a:ext cx="1676398" cy="182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1.etsystatic.com/000/0/5513370/il_570xN.1791487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 t="63681" r="3483" b="3283"/>
          <a:stretch/>
        </p:blipFill>
        <p:spPr bwMode="auto">
          <a:xfrm>
            <a:off x="5105400" y="5037910"/>
            <a:ext cx="198487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3998" cy="5037910"/>
          </a:xfrm>
          <a:prstGeom prst="rect">
            <a:avLst/>
          </a:prstGeom>
          <a:solidFill>
            <a:schemeClr val="tx1">
              <a:alpha val="68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-¿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Cuál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 robot </a:t>
            </a:r>
            <a:r>
              <a:rPr lang="en-US" sz="48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quieres</a:t>
            </a:r>
            <a:r>
              <a:rPr lang="en-US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?</a:t>
            </a:r>
          </a:p>
          <a:p>
            <a:pPr algn="l"/>
            <a:endParaRPr lang="en-US" sz="4800" b="1" dirty="0" smtClean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el robot 	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azul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</a:t>
            </a:r>
          </a:p>
          <a:p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o</a:t>
            </a:r>
          </a:p>
          <a:p>
            <a:pPr algn="l"/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	-</a:t>
            </a:r>
            <a:r>
              <a:rPr lang="en-US" sz="4800" b="1" dirty="0" err="1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Quiero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4800" b="1" u="sng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____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Berlin Sans FB Demi" pitchFamily="34" charset="0"/>
              </a:rPr>
              <a:t>. </a:t>
            </a:r>
            <a:endParaRPr lang="en-US" sz="4800" b="1" dirty="0">
              <a:solidFill>
                <a:schemeClr val="bg1">
                  <a:lumMod val="95000"/>
                </a:schemeClr>
              </a:solidFill>
              <a:latin typeface="Berlin Sans FB Dem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858000" y="2209800"/>
            <a:ext cx="1447799" cy="2438400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54472" y="3429000"/>
            <a:ext cx="2666999" cy="1447509"/>
          </a:xfrm>
          <a:prstGeom prst="straightConnector1">
            <a:avLst/>
          </a:prstGeom>
          <a:ln w="920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73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Office PowerPoint</Application>
  <PresentationFormat>On-screen Show (4:3)</PresentationFormat>
  <Paragraphs>85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Los robots:  ¿Cuál quieres?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Grosse Pointe Public School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butlerr</dc:creator>
  <cp:lastModifiedBy>butlerr</cp:lastModifiedBy>
  <cp:revision>14</cp:revision>
  <dcterms:created xsi:type="dcterms:W3CDTF">2013-11-15T17:37:24Z</dcterms:created>
  <dcterms:modified xsi:type="dcterms:W3CDTF">2013-11-15T19:56:46Z</dcterms:modified>
</cp:coreProperties>
</file>